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74"/>
  </p:normalViewPr>
  <p:slideViewPr>
    <p:cSldViewPr snapToGrid="0" snapToObjects="1">
      <p:cViewPr>
        <p:scale>
          <a:sx n="75" d="100"/>
          <a:sy n="75" d="100"/>
        </p:scale>
        <p:origin x="869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1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895A-D74B-D542-935A-5FD91D6C90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93EFE-4ED2-054A-AD8D-B5529CA1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27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31161-FF4D-3040-AC41-3C32A2FBF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77ECF-418F-4DB4-BE91-55DFC3E50D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0B5FA-07B3-CE49-ACC1-A5800AAB90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9968E8-BB21-4919-B702-2D56126CE6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F16F6-137C-4E0D-B950-2AE12C07F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245068"/>
            <a:ext cx="4314064" cy="28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8C22F-8F67-6847-B3B1-B25A8D07A0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ABC475-7300-4E6A-8227-4476778B6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7DA1D-2AF8-446E-A9A3-C891FBD2A3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" y="482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4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27E1E-19B4-CD46-A5D0-445C3F783C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04809-4E42-4D42-99B1-6FB440BE47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E5CA9E-BB22-4978-B50E-1A0B3C81FA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245068"/>
            <a:ext cx="4314064" cy="28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9266E-D7BE-EE41-879A-7D7552756B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88D89-D55B-499C-9384-B4562687D2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E2394-6E89-3646-B47E-AF5645B313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A4B682-61EB-46D5-AF26-B6DA83549C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ABFA9-49E3-4E3E-9952-17B667FFF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3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BDD5D-10BD-AF4E-A531-0B6A68E6D1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AE6EE-4B7C-4041-A880-372725489A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5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2CC7A-5441-7C49-ACF7-02526C45E6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3EC183-D63D-4B97-B595-7A659D3FD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230FA-65E3-4D4F-9C32-2018E8CF7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245068"/>
            <a:ext cx="4314064" cy="28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3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91162-E466-B241-B0B7-4E7E30BD28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AB673-5D89-4F05-B621-C81F6002EF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DC842-1AC2-8D4C-91C4-500F55478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47C7A-A2E5-4F3D-BD7F-4789420A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24177-E26F-4158-B1D9-11E915008E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245068"/>
            <a:ext cx="4314064" cy="28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F1F25-708F-2E42-A4FC-F755A432A1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D61D9-DF83-491B-AD2A-0951CBDE45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56D33-ACEE-FF4E-9C05-3F50B2E11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3A354B-D4FB-4DB9-9AED-9F46EA7477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2F329-5B0D-CB45-A057-230060DAB1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2F3B6-0850-47D4-80FF-F167A3873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75A21-1C73-45F9-835D-041CD40C77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6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0851C-02ED-AD46-915A-09D6378517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71804-CFC8-4613-8E74-1C0A2A3C6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A2322-2280-744C-97DC-587957568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C6CA3F-FBA3-47DA-A8AA-6A33AD07F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8DCC0-13F3-4794-A731-5DDF6A6BA8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3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B390A-00BF-724F-B5C0-4580492CFC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A1E212-67C2-4BE4-8EC0-348B1F2E19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0468F-7B3C-8845-87A4-028719CC0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96244-7B50-4073-B44D-CFC07F9A56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9347D-6DFF-4EBD-9313-3F6FE21BC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245068"/>
            <a:ext cx="4314064" cy="28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36512-CC48-5145-82BF-AD03F80CC5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0B6E9-4A0D-4C36-9203-08721F6A01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B55CC-287B-914F-87BF-1445C9A378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E546B6-28B8-45F3-8B25-6D4C1C1C67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8F5BF-BC35-4E14-B0FD-1883C7D83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3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397F7-32F8-984A-9EA9-277D1C0F1D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D3F830-45E7-4B20-BAC2-ED6DAE3751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4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51FE7-48AA-834A-9DFA-5D09F0BA1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11F8B-583C-4194-AFFE-E881D26C4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22F9A-B1B1-42B4-883A-C6FD15FFE4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B442E-DC4E-8D4F-82F6-29172C84F1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7E467-7643-45DA-BD3B-923D0E6E3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19AF8-0BD8-4800-AFF9-1E864A186F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0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F3921-FD25-D448-867A-988583727D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163B06-0F03-4238-9AED-CC7FD275DB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2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1069A-B3B6-0A4C-BB69-BA9BF0708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26910-E9AD-4F78-9605-DDA75DF6F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DEBC8-7F9F-4BEB-BFB2-D1F5319B09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11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44587-8ACC-0E4D-AF13-10F8A05EB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EB7225-9418-4F35-B22E-804438C767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572189-827A-944B-97A1-4F15E0544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162B3-0A1C-444E-9AE8-15CEB1077A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816B51-B24E-45F5-8BE0-4BE0EFC835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37CF8-4582-2E49-8531-10BC2F409F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E4E46-7CF5-4583-ACE7-4F0B7AA110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8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08172-F870-264C-8140-A6A3302633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5C32A-1200-4299-9685-96E701E6E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32FE6-F875-47D4-85B2-DF0AFEB8F8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312570"/>
            <a:ext cx="4004558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9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698BE-982C-EC44-852B-289DA35A7E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C02790-40CB-4DD5-97C8-11037A1FBD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D38E7-3956-2B44-A42D-9FA3B5B20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" y="-476213"/>
            <a:ext cx="9143889" cy="6095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3C890C-333B-49A0-85FA-1D3CA302CD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606F9-7F9A-48FB-B04A-D3BA7EB189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3" y="1245068"/>
            <a:ext cx="4314064" cy="28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Office PowerPoint</Application>
  <PresentationFormat>On-screen Show (16:9)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keith sobus</cp:lastModifiedBy>
  <cp:revision>8</cp:revision>
  <dcterms:created xsi:type="dcterms:W3CDTF">2019-05-09T22:23:12Z</dcterms:created>
  <dcterms:modified xsi:type="dcterms:W3CDTF">2019-10-31T05:42:16Z</dcterms:modified>
</cp:coreProperties>
</file>