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52" r:id="rId2"/>
  </p:sldMasterIdLst>
  <p:sldIdLst>
    <p:sldId id="660" r:id="rId3"/>
    <p:sldId id="646" r:id="rId4"/>
    <p:sldId id="657" r:id="rId5"/>
    <p:sldId id="656" r:id="rId6"/>
    <p:sldId id="648" r:id="rId7"/>
    <p:sldId id="649" r:id="rId8"/>
    <p:sldId id="658" r:id="rId9"/>
    <p:sldId id="655" r:id="rId10"/>
    <p:sldId id="659" r:id="rId11"/>
    <p:sldId id="662" r:id="rId12"/>
    <p:sldId id="647" r:id="rId13"/>
    <p:sldId id="650" r:id="rId14"/>
    <p:sldId id="651" r:id="rId15"/>
    <p:sldId id="661" r:id="rId16"/>
    <p:sldId id="652" r:id="rId17"/>
    <p:sldId id="664" r:id="rId18"/>
    <p:sldId id="653" r:id="rId19"/>
    <p:sldId id="663" r:id="rId20"/>
    <p:sldId id="65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236" autoAdjust="0"/>
    <p:restoredTop sz="94660"/>
  </p:normalViewPr>
  <p:slideViewPr>
    <p:cSldViewPr>
      <p:cViewPr>
        <p:scale>
          <a:sx n="50" d="100"/>
          <a:sy n="50" d="100"/>
        </p:scale>
        <p:origin x="974" y="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64DA-6913-4BC6-8E42-E8F8B7E094D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2F7-24DF-44E8-A9FE-C198779EC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2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64DA-6913-4BC6-8E42-E8F8B7E094D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2F7-24DF-44E8-A9FE-C198779EC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3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64DA-6913-4BC6-8E42-E8F8B7E094D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2F7-24DF-44E8-A9FE-C198779EC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0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64DA-6913-4BC6-8E42-E8F8B7E094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2F7-24DF-44E8-A9FE-C198779EC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20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64DA-6913-4BC6-8E42-E8F8B7E094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2F7-24DF-44E8-A9FE-C198779EC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68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64DA-6913-4BC6-8E42-E8F8B7E094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2F7-24DF-44E8-A9FE-C198779EC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84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64DA-6913-4BC6-8E42-E8F8B7E094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2F7-24DF-44E8-A9FE-C198779EC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05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64DA-6913-4BC6-8E42-E8F8B7E094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2F7-24DF-44E8-A9FE-C198779EC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95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64DA-6913-4BC6-8E42-E8F8B7E094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2F7-24DF-44E8-A9FE-C198779EC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98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64DA-6913-4BC6-8E42-E8F8B7E094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2F7-24DF-44E8-A9FE-C198779EC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96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64DA-6913-4BC6-8E42-E8F8B7E094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2F7-24DF-44E8-A9FE-C198779EC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5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64DA-6913-4BC6-8E42-E8F8B7E094D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2F7-24DF-44E8-A9FE-C198779EC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80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64DA-6913-4BC6-8E42-E8F8B7E094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2F7-24DF-44E8-A9FE-C198779EC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72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64DA-6913-4BC6-8E42-E8F8B7E094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2F7-24DF-44E8-A9FE-C198779EC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94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64DA-6913-4BC6-8E42-E8F8B7E094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2F7-24DF-44E8-A9FE-C198779EC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64DA-6913-4BC6-8E42-E8F8B7E094D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2F7-24DF-44E8-A9FE-C198779EC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4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64DA-6913-4BC6-8E42-E8F8B7E094D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2F7-24DF-44E8-A9FE-C198779EC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2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64DA-6913-4BC6-8E42-E8F8B7E094D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2F7-24DF-44E8-A9FE-C198779EC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4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64DA-6913-4BC6-8E42-E8F8B7E094D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2F7-24DF-44E8-A9FE-C198779EC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9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64DA-6913-4BC6-8E42-E8F8B7E094D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2F7-24DF-44E8-A9FE-C198779EC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4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64DA-6913-4BC6-8E42-E8F8B7E094D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2F7-24DF-44E8-A9FE-C198779EC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6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64DA-6913-4BC6-8E42-E8F8B7E094D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32F7-24DF-44E8-A9FE-C198779EC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3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564DA-6913-4BC6-8E42-E8F8B7E094D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032F7-24DF-44E8-A9FE-C198779EC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3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564DA-6913-4BC6-8E42-E8F8B7E094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032F7-24DF-44E8-A9FE-C198779EC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6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934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5000" r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228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08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343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44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77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661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0351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694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44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25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386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546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845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75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22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536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194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0" r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594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5461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1800’s CLIQUE</dc:title>
  <dc:creator>Assistant Pastor</dc:creator>
  <cp:lastModifiedBy>keith sobus</cp:lastModifiedBy>
  <cp:revision>296</cp:revision>
  <dcterms:created xsi:type="dcterms:W3CDTF">2013-08-29T14:26:26Z</dcterms:created>
  <dcterms:modified xsi:type="dcterms:W3CDTF">2016-09-21T01:51:47Z</dcterms:modified>
</cp:coreProperties>
</file>